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7" r:id="rId2"/>
    <p:sldId id="269" r:id="rId3"/>
    <p:sldId id="277" r:id="rId4"/>
    <p:sldId id="28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382" autoAdjust="0"/>
  </p:normalViewPr>
  <p:slideViewPr>
    <p:cSldViewPr>
      <p:cViewPr varScale="1">
        <p:scale>
          <a:sx n="66" d="100"/>
          <a:sy n="66" d="100"/>
        </p:scale>
        <p:origin x="-139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3B6D7-F1F2-402B-8C7C-F4112D20795D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1BBE3E-5BF3-4113-9058-1A79FA4E6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852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356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790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322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85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382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845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19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979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838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600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7474-F43E-4E7E-9624-199224116BA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46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57474-F43E-4E7E-9624-199224116BA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5E055-8E6B-4437-A58C-4AF95422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314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Bo4L83VQjP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702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>
                <a:solidFill>
                  <a:srgbClr val="00B050"/>
                </a:solidFill>
              </a:rPr>
              <a:t>7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err="1" smtClean="0">
                <a:solidFill>
                  <a:srgbClr val="00B050"/>
                </a:solidFill>
              </a:rPr>
              <a:t>abril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del </a:t>
            </a:r>
            <a:r>
              <a:rPr lang="en-US" dirty="0" smtClean="0">
                <a:solidFill>
                  <a:srgbClr val="00B050"/>
                </a:solidFill>
              </a:rPr>
              <a:t>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60: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terminamos</a:t>
            </a:r>
            <a:r>
              <a:rPr lang="en-US" dirty="0" smtClean="0"/>
              <a:t> el </a:t>
            </a:r>
            <a:r>
              <a:rPr lang="en-US" dirty="0" err="1" smtClean="0"/>
              <a:t>repaso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 del </a:t>
            </a:r>
            <a:r>
              <a:rPr lang="en-US" dirty="0" smtClean="0"/>
              <a:t>JUEV</a:t>
            </a:r>
            <a:r>
              <a:rPr lang="en-US" dirty="0" smtClean="0"/>
              <a:t>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L.O- to review for the Sport Unit Exam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err="1"/>
              <a:t>Conjuga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verbos</a:t>
            </a:r>
            <a:r>
              <a:rPr lang="en-US" dirty="0"/>
              <a:t> de </a:t>
            </a:r>
            <a:r>
              <a:rPr lang="en-US" dirty="0" err="1"/>
              <a:t>cambio</a:t>
            </a:r>
            <a:r>
              <a:rPr lang="en-US" dirty="0"/>
              <a:t> radical.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Volver</a:t>
            </a:r>
            <a:r>
              <a:rPr lang="en-US" dirty="0"/>
              <a:t> </a:t>
            </a:r>
            <a:r>
              <a:rPr lang="en-US" i="1" dirty="0"/>
              <a:t>(to return somewhere)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Empezar</a:t>
            </a:r>
            <a:r>
              <a:rPr lang="en-US" dirty="0"/>
              <a:t> </a:t>
            </a:r>
            <a:r>
              <a:rPr lang="en-US" i="1" dirty="0"/>
              <a:t>(to begin)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Poder</a:t>
            </a:r>
            <a:r>
              <a:rPr lang="en-US" i="1" dirty="0"/>
              <a:t> (to be able to)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Preferir</a:t>
            </a:r>
            <a:r>
              <a:rPr lang="en-US" dirty="0"/>
              <a:t> </a:t>
            </a:r>
            <a:r>
              <a:rPr lang="en-US" i="1" dirty="0"/>
              <a:t>(to prefer)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Devolver</a:t>
            </a:r>
            <a:r>
              <a:rPr lang="en-US" dirty="0"/>
              <a:t> </a:t>
            </a:r>
            <a:r>
              <a:rPr lang="en-US" i="1" dirty="0"/>
              <a:t>(to return something)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Perder</a:t>
            </a:r>
            <a:r>
              <a:rPr lang="en-US" dirty="0"/>
              <a:t> </a:t>
            </a:r>
            <a:r>
              <a:rPr lang="en-US" i="1" dirty="0"/>
              <a:t>(to lose)</a:t>
            </a:r>
            <a:endParaRPr lang="en-US" dirty="0"/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58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79437"/>
            <a:ext cx="8534400" cy="4525963"/>
          </a:xfrm>
        </p:spPr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el video JAI ALAI DOCUMENTARY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www.youtube.com/watch?v=Bo4L83VQjPM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3" t="22019" r="18926" b="25012"/>
          <a:stretch/>
        </p:blipFill>
        <p:spPr bwMode="auto">
          <a:xfrm>
            <a:off x="247934" y="2781300"/>
            <a:ext cx="8743666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0" y="-76200"/>
            <a:ext cx="9144000" cy="9144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38200" y="1752600"/>
            <a:ext cx="76962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Lectura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84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cultura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5029200"/>
          </a:xfrm>
        </p:spPr>
        <p:txBody>
          <a:bodyPr>
            <a:normAutofit/>
          </a:bodyPr>
          <a:lstStyle/>
          <a:p>
            <a:r>
              <a:rPr lang="es-ES_tradnl" dirty="0" smtClean="0"/>
              <a:t>Copia y corrige la información falsa.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deporte numero uno en todas partes de España y Latinoamérica es el béisbol.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jóvenes latinoamericanos organizan partidos espontáneos de futbol en el gimnasio de su escuela, no en un parque o en la calle.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futbol es muy popular en Puerto Rico, Cuba y Venezuela.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Real Madrid es un equipo de béisbol.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023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60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686800" cy="60960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REPASO DEL CAPITULO 5</a:t>
            </a:r>
          </a:p>
          <a:p>
            <a:r>
              <a:rPr lang="en-US" dirty="0"/>
              <a:t>EXAMEN: </a:t>
            </a:r>
            <a:r>
              <a:rPr lang="en-US" dirty="0" err="1"/>
              <a:t>Capitulo</a:t>
            </a:r>
            <a:r>
              <a:rPr lang="en-US" dirty="0"/>
              <a:t> 5  </a:t>
            </a:r>
            <a:r>
              <a:rPr lang="en-US" dirty="0" smtClean="0"/>
              <a:t>on THURSDAY!!!</a:t>
            </a:r>
            <a:endParaRPr lang="en-US" dirty="0"/>
          </a:p>
          <a:p>
            <a:pPr lvl="1"/>
            <a:r>
              <a:rPr lang="en-US" dirty="0"/>
              <a:t>Study</a:t>
            </a:r>
          </a:p>
          <a:p>
            <a:pPr lvl="2"/>
            <a:r>
              <a:rPr lang="en-US" dirty="0"/>
              <a:t>Sports Vocabulary</a:t>
            </a:r>
          </a:p>
          <a:p>
            <a:pPr lvl="3"/>
            <a:r>
              <a:rPr lang="en-US" dirty="0" err="1"/>
              <a:t>Futbol</a:t>
            </a:r>
            <a:endParaRPr lang="en-US" dirty="0"/>
          </a:p>
          <a:p>
            <a:pPr lvl="3"/>
            <a:r>
              <a:rPr lang="en-US" dirty="0" err="1"/>
              <a:t>Baloncesto</a:t>
            </a:r>
            <a:r>
              <a:rPr lang="en-US" dirty="0"/>
              <a:t>/</a:t>
            </a:r>
            <a:r>
              <a:rPr lang="en-US" dirty="0" err="1"/>
              <a:t>Basquetbol</a:t>
            </a:r>
            <a:endParaRPr lang="en-US" dirty="0"/>
          </a:p>
          <a:p>
            <a:pPr lvl="3"/>
            <a:r>
              <a:rPr lang="en-US" dirty="0" err="1"/>
              <a:t>Beisbol</a:t>
            </a:r>
            <a:endParaRPr lang="en-US" dirty="0"/>
          </a:p>
          <a:p>
            <a:pPr lvl="3"/>
            <a:r>
              <a:rPr lang="en-US" dirty="0" err="1"/>
              <a:t>Tenis</a:t>
            </a:r>
            <a:endParaRPr lang="en-US" dirty="0"/>
          </a:p>
          <a:p>
            <a:pPr lvl="2"/>
            <a:r>
              <a:rPr lang="en-US" dirty="0"/>
              <a:t>STEM-Changing verbs</a:t>
            </a:r>
          </a:p>
          <a:p>
            <a:pPr lvl="3"/>
            <a:r>
              <a:rPr lang="en-US" dirty="0"/>
              <a:t>E</a:t>
            </a:r>
            <a:r>
              <a:rPr lang="en-US" dirty="0">
                <a:sym typeface="Wingdings" panose="05000000000000000000" pitchFamily="2" charset="2"/>
              </a:rPr>
              <a:t> IE</a:t>
            </a:r>
          </a:p>
          <a:p>
            <a:pPr lvl="3"/>
            <a:r>
              <a:rPr lang="en-US" dirty="0">
                <a:sym typeface="Wingdings" panose="05000000000000000000" pitchFamily="2" charset="2"/>
              </a:rPr>
              <a:t>O UE</a:t>
            </a:r>
            <a:endParaRPr lang="en-US" dirty="0"/>
          </a:p>
          <a:p>
            <a:pPr lvl="2"/>
            <a:r>
              <a:rPr lang="en-US" dirty="0"/>
              <a:t>Verbs with Reflexive Pronouns ME &amp; TE</a:t>
            </a:r>
          </a:p>
          <a:p>
            <a:pPr lvl="3"/>
            <a:r>
              <a:rPr lang="en-US" dirty="0" err="1"/>
              <a:t>Gustar</a:t>
            </a:r>
            <a:endParaRPr lang="en-US" dirty="0"/>
          </a:p>
          <a:p>
            <a:pPr lvl="3"/>
            <a:r>
              <a:rPr lang="en-US" dirty="0" err="1"/>
              <a:t>Interesar</a:t>
            </a:r>
            <a:endParaRPr lang="en-US" dirty="0"/>
          </a:p>
          <a:p>
            <a:pPr lvl="3"/>
            <a:r>
              <a:rPr lang="en-US" dirty="0" err="1"/>
              <a:t>Aburrir</a:t>
            </a:r>
            <a:endParaRPr lang="en-US" dirty="0"/>
          </a:p>
          <a:p>
            <a:pPr lvl="2"/>
            <a:r>
              <a:rPr lang="en-US" dirty="0"/>
              <a:t>Readings:</a:t>
            </a:r>
          </a:p>
          <a:p>
            <a:pPr lvl="3"/>
            <a:r>
              <a:rPr lang="en-US" i="1" dirty="0"/>
              <a:t>Los </a:t>
            </a:r>
            <a:r>
              <a:rPr lang="en-US" i="1" dirty="0" err="1"/>
              <a:t>deportes</a:t>
            </a:r>
            <a:r>
              <a:rPr lang="en-US" i="1" dirty="0"/>
              <a:t> de </a:t>
            </a:r>
            <a:r>
              <a:rPr lang="en-US" i="1" dirty="0" err="1"/>
              <a:t>equipo</a:t>
            </a:r>
            <a:endParaRPr lang="en-US" i="1" dirty="0"/>
          </a:p>
          <a:p>
            <a:pPr lvl="3"/>
            <a:r>
              <a:rPr lang="en-US" i="1" dirty="0"/>
              <a:t>Roberto </a:t>
            </a:r>
            <a:r>
              <a:rPr lang="en-US" i="1" dirty="0" smtClean="0"/>
              <a:t>Clemente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93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12769</TotalTime>
  <Words>208</Words>
  <Application>Microsoft Office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 llamo __________ clase 702 la fecha es el 7 de abril del 2017</vt:lpstr>
      <vt:lpstr>PowerPoint Presentation</vt:lpstr>
      <vt:lpstr>Practica de cultura</vt:lpstr>
      <vt:lpstr>Tarea # 60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10 de diciembre del 2014</dc:title>
  <dc:creator>Helen Zumaeta</dc:creator>
  <cp:lastModifiedBy>Helen Zumaeta</cp:lastModifiedBy>
  <cp:revision>52</cp:revision>
  <cp:lastPrinted>2014-12-10T18:28:32Z</cp:lastPrinted>
  <dcterms:created xsi:type="dcterms:W3CDTF">2014-12-09T15:52:17Z</dcterms:created>
  <dcterms:modified xsi:type="dcterms:W3CDTF">2017-04-07T20:33:35Z</dcterms:modified>
</cp:coreProperties>
</file>